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FD8ED-AB77-4BCD-8B97-2900A03B345A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DEFF0-604B-4D81-836D-B3D17DE52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34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>
            <a:extLst>
              <a:ext uri="{FF2B5EF4-FFF2-40B4-BE49-F238E27FC236}">
                <a16:creationId xmlns:a16="http://schemas.microsoft.com/office/drawing/2014/main" id="{86C3E78E-A2D1-45FF-BA1E-744BB62D9A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9DC8E2-E3EF-49FE-87C9-22CF7D094F6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3907" name="Rectangle 2">
            <a:extLst>
              <a:ext uri="{FF2B5EF4-FFF2-40B4-BE49-F238E27FC236}">
                <a16:creationId xmlns:a16="http://schemas.microsoft.com/office/drawing/2014/main" id="{63CDB1DC-0187-4D84-B783-06BA2055B0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8" name="Rectangle 3">
            <a:extLst>
              <a:ext uri="{FF2B5EF4-FFF2-40B4-BE49-F238E27FC236}">
                <a16:creationId xmlns:a16="http://schemas.microsoft.com/office/drawing/2014/main" id="{363D45CD-DEB3-4033-81F7-14317959D4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22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72AB4-1B02-462E-B2EB-58B18D1AE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1D7A1-B5B2-41C0-ABFF-C89155FEA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AE6DA-4085-4840-A7C3-E297DB2C9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5EDE0-76EE-4ACE-973A-D84F4F3FF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4907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315F5-995B-4C55-9532-11B096F4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55078-D39F-4295-B2A2-20FCDDF4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51888-6E41-46AC-BE25-79B9A7880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705B5-39CA-44A8-933D-0E254592E2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0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880E8-749D-401A-9082-202DA7657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E5BD5-E625-4AE0-9788-3944595F9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214D5-1A55-42F9-B833-BBD54A03E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60FB6-A077-4DA0-B8A6-03918A50B9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323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023F6EB-C3AC-481D-A930-C4DD16521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27B5AFA-A961-42D4-91B1-936A0D1E5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EF6FDA-0418-4773-A3AB-C14B7CD9C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B6C73-148A-419F-B94D-051EEDE76F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1586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63551"/>
            <a:ext cx="10361084" cy="1433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3E88F8-408F-4468-B9BB-90B9B49B2A66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14401" y="6248401"/>
            <a:ext cx="2537884" cy="455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B60666-6EF6-4A3C-9DFF-70C8C3F9006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165601" y="6248401"/>
            <a:ext cx="3858684" cy="455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868936-3D8C-4484-8217-B232E2D136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737601" y="6248401"/>
            <a:ext cx="2537884" cy="455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E87A4-F52E-4C90-977B-261092701A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3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4C3D9-939D-41E1-AE4C-5797FE49F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EF934-1A5F-4988-91B2-88636257C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2E07F-5866-413A-821D-A3F7FEA45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C4C93-DED1-4A06-BCF7-957F629BBB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1443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06E2B-74C8-4219-9051-C579494D8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CD54A-DC3A-49C6-A7DE-5C7DF1AFC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72FB6-99A2-4F0B-BD11-13572471C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E9486-F285-4339-8E68-50558D7A39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37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EB505D0-4F68-4D45-861B-FDE4780A4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578914C-BC81-49FA-A0FB-535B70C7F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F039888-6E2B-437E-A847-B6AE7797B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A6655-A9C9-4B2D-9AFD-B3F75A1664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23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E533A06-575E-4340-8E88-F2185CCA5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87BD14A-72B7-4546-9C9B-A8B18F193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27F7A85-DB7D-48DE-A714-C6FA6FC3E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0E3DF-65BE-4E84-A70A-914CDF8A60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37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690BFC1-8358-44D4-A796-36388E558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C1BE32B-1339-42AD-8AB5-5F1EA921B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C0E71CF-6B15-48BC-8D9C-3988DE75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F0322-0D33-4DC1-A58C-6E777F8B97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2519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32B1278-7098-472C-84B9-24BF3F280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263AB05-A6DA-4F8A-B63D-7174A692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A545206-7DD4-4AE7-843F-EBAC0082E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72BC7-771A-4693-A3DB-5A0203E82A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99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BA143A1-4E06-4338-BC45-6F3C2D32C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5651D3F-A527-4416-A60B-BD220C0CA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7F1C252-B202-4061-B3A0-96713CB81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6ADCF-4E57-4474-9D9C-9D6FF609D5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46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FF5096C-80F9-48FC-BA3D-54CD38F68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CAB183-4622-4529-B301-226E38EF3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9F8D214-B82C-4937-BABA-63BD1B86F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E15AF-FDC7-4BF7-AFD6-35FCC79E66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0807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8DDF167-198B-4AA5-9BB8-1776F12FC23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726438C-9B09-46A4-9D72-7EF42943B0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5A8A6-2253-43A4-9888-2795F0D348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2EE49-FC83-4C42-95F8-0BA981F72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E7699-BA4B-4C21-AF49-459B039D1B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5EE2F8F-BEEC-484A-B3B7-8782B6A421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47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bscissa" pitchFamily="2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bscissa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bscissa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bscissa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bscissa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bscissa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bscissa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bscissa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bscissa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bscissa" pitchFamily="2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bscissa" pitchFamily="2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bscissa" pitchFamily="2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bscissa" pitchFamily="2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bsciss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A7BF381D-C87A-4CA7-A354-4794A3A5933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362200" y="0"/>
            <a:ext cx="7467600" cy="457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World Map of Agriculture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18C70555-79A6-4119-B7C5-7E09F17B6DB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5410200"/>
            <a:ext cx="9144000" cy="14478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dirty="0"/>
              <a:t>Cash Crop and Plantation Agriculture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dirty="0"/>
              <a:t>Cotton and Rubber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dirty="0"/>
              <a:t>Luxury Crops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dirty="0"/>
              <a:t>Commercial Livestock, Fruit, and Grain Agriculture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dirty="0"/>
              <a:t>Subsistence Agriculture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dirty="0"/>
              <a:t>Mediterranean Agriculture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dirty="0"/>
              <a:t>Illegal Drugs</a:t>
            </a:r>
          </a:p>
        </p:txBody>
      </p:sp>
      <p:pic>
        <p:nvPicPr>
          <p:cNvPr id="122884" name="Picture 5" descr="deblij_ch11_fig17">
            <a:extLst>
              <a:ext uri="{FF2B5EF4-FFF2-40B4-BE49-F238E27FC236}">
                <a16:creationId xmlns:a16="http://schemas.microsoft.com/office/drawing/2014/main" id="{BAC4469D-69C6-408D-ADBA-13AF63A0C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9144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368453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Abscissa</vt:lpstr>
      <vt:lpstr>Arial</vt:lpstr>
      <vt:lpstr>Calibri</vt:lpstr>
      <vt:lpstr>Times New Roman</vt:lpstr>
      <vt:lpstr>1_Office Theme</vt:lpstr>
      <vt:lpstr>World Map of Agriculture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Map of Agriculture</dc:title>
  <dc:creator>Crooks, Michael</dc:creator>
  <cp:lastModifiedBy>Crooks, Michael</cp:lastModifiedBy>
  <cp:revision>1</cp:revision>
  <dcterms:created xsi:type="dcterms:W3CDTF">2019-02-04T16:55:40Z</dcterms:created>
  <dcterms:modified xsi:type="dcterms:W3CDTF">2019-02-04T16:55:59Z</dcterms:modified>
</cp:coreProperties>
</file>